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3327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28700" y="2686050"/>
            <a:ext cx="0" cy="614679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028700" y="3300729"/>
            <a:ext cx="0" cy="48387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679700" y="7874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679700" y="26860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679700" y="3103880"/>
            <a:ext cx="0" cy="196849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679700" y="3300729"/>
            <a:ext cx="0" cy="48387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343400" y="7874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4343400" y="2686050"/>
            <a:ext cx="0" cy="614679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343400" y="3300729"/>
            <a:ext cx="0" cy="48387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0350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31745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2686050" y="180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089071" y="194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3" name=""/>
          <p:cNvCxnSpPr/>
          <p:nvPr/>
        </p:nvCxnSpPr>
        <p:spPr>
          <a:xfrm flipH="1">
            <a:off x="2686050" y="2178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6294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1035050" y="25590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1866595" y="2857500"/>
            <a:ext cx="1753209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latin typeface="Nimbus Sans"/>
              </a:rPr>
              <a:t>Some time elapses</a:t>
            </a:r>
          </a:p>
        </p:txBody>
      </p:sp>
      <p:sp>
        <p:nvSpPr>
          <p:cNvPr id="27" name=""/>
          <p:cNvSpPr/>
          <p:nvPr/>
        </p:nvSpPr>
        <p:spPr>
          <a:xfrm>
            <a:off x="1178382" y="3352800"/>
            <a:ext cx="1256385" cy="25907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Next Request</a:t>
            </a:r>
          </a:p>
        </p:txBody>
      </p:sp>
      <p:cxnSp>
        <p:nvCxnSpPr>
          <p:cNvPr id="28" name=""/>
          <p:cNvCxnSpPr/>
          <p:nvPr/>
        </p:nvCxnSpPr>
        <p:spPr>
          <a:xfrm>
            <a:off x="1035050" y="3625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