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27200" cy="2019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239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4" name=""/>
          <p:cNvSpPr/>
          <p:nvPr/>
        </p:nvSpPr>
        <p:spPr>
          <a:xfrm>
            <a:off x="1016000" y="5842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5" name=""/>
          <p:cNvSpPr/>
          <p:nvPr/>
        </p:nvSpPr>
        <p:spPr>
          <a:xfrm>
            <a:off x="1447800" y="7239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6" name=""/>
          <p:cNvSpPr/>
          <p:nvPr/>
        </p:nvSpPr>
        <p:spPr>
          <a:xfrm>
            <a:off x="1879600" y="5842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7" name=""/>
          <p:cNvSpPr/>
          <p:nvPr/>
        </p:nvSpPr>
        <p:spPr>
          <a:xfrm>
            <a:off x="762000" y="630289"/>
            <a:ext cx="1117600" cy="470306"/>
          </a:xfrm>
          <a:custGeom>
            <a:pathLst>
              <a:path w="1117600" h="470306">
                <a:moveTo>
                  <a:pt x="0" y="298344"/>
                </a:moveTo>
                <a:cubicBezTo>
                  <a:pt x="38857" y="323465"/>
                  <a:pt x="85052" y="348887"/>
                  <a:pt x="127000" y="360310"/>
                </a:cubicBezTo>
                <a:cubicBezTo>
                  <a:pt x="293651" y="405690"/>
                  <a:pt x="425634" y="470306"/>
                  <a:pt x="558800" y="360310"/>
                </a:cubicBezTo>
                <a:cubicBezTo>
                  <a:pt x="662498" y="274653"/>
                  <a:pt x="518601" y="115766"/>
                  <a:pt x="622300" y="30110"/>
                </a:cubicBezTo>
                <a:cubicBezTo>
                  <a:pt x="658752" y="0"/>
                  <a:pt x="658752" y="0"/>
                  <a:pt x="927100" y="30110"/>
                </a:cubicBezTo>
                <a:cubicBezTo>
                  <a:pt x="986845" y="36813"/>
                  <a:pt x="1060791" y="53957"/>
                  <a:pt x="1117600" y="68743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584200" y="1397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9" name=""/>
          <p:cNvSpPr/>
          <p:nvPr/>
        </p:nvSpPr>
        <p:spPr>
          <a:xfrm>
            <a:off x="1016000" y="12573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10" name=""/>
          <p:cNvSpPr/>
          <p:nvPr/>
        </p:nvSpPr>
        <p:spPr>
          <a:xfrm>
            <a:off x="1447800" y="1397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11" name=""/>
          <p:cNvSpPr/>
          <p:nvPr/>
        </p:nvSpPr>
        <p:spPr>
          <a:xfrm>
            <a:off x="1879600" y="12573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12" name=""/>
          <p:cNvSpPr/>
          <p:nvPr/>
        </p:nvSpPr>
        <p:spPr>
          <a:xfrm>
            <a:off x="762000" y="1303389"/>
            <a:ext cx="1117600" cy="470306"/>
          </a:xfrm>
          <a:custGeom>
            <a:pathLst>
              <a:path w="1117600" h="470306">
                <a:moveTo>
                  <a:pt x="0" y="318308"/>
                </a:moveTo>
                <a:cubicBezTo>
                  <a:pt x="40733" y="335691"/>
                  <a:pt x="86795" y="352539"/>
                  <a:pt x="127000" y="360310"/>
                </a:cubicBezTo>
                <a:cubicBezTo>
                  <a:pt x="296581" y="393087"/>
                  <a:pt x="425634" y="470306"/>
                  <a:pt x="558800" y="360310"/>
                </a:cubicBezTo>
                <a:cubicBezTo>
                  <a:pt x="662498" y="274653"/>
                  <a:pt x="518601" y="115766"/>
                  <a:pt x="622300" y="30110"/>
                </a:cubicBezTo>
                <a:cubicBezTo>
                  <a:pt x="658752" y="0"/>
                  <a:pt x="658752" y="0"/>
                  <a:pt x="927100" y="30110"/>
                </a:cubicBezTo>
                <a:cubicBezTo>
                  <a:pt x="986845" y="36813"/>
                  <a:pt x="1060791" y="53957"/>
                  <a:pt x="1117600" y="68743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738520" y="1623514"/>
            <a:ext cx="709279" cy="156891"/>
          </a:xfrm>
          <a:custGeom>
            <a:pathLst>
              <a:path w="709279" h="156891">
                <a:moveTo>
                  <a:pt x="0" y="52885"/>
                </a:moveTo>
                <a:lnTo>
                  <a:pt x="51" y="53084"/>
                </a:lnTo>
                <a:cubicBezTo>
                  <a:pt x="36411" y="68600"/>
                  <a:pt x="78683" y="84495"/>
                  <a:pt x="119550" y="94477"/>
                </a:cubicBezTo>
                <a:lnTo>
                  <a:pt x="295639" y="137487"/>
                </a:lnTo>
                <a:cubicBezTo>
                  <a:pt x="339344" y="148162"/>
                  <a:pt x="382895" y="156421"/>
                  <a:pt x="427382" y="156891"/>
                </a:cubicBezTo>
                <a:cubicBezTo>
                  <a:pt x="473912" y="156891"/>
                  <a:pt x="528431" y="145091"/>
                  <a:pt x="575631" y="117553"/>
                </a:cubicBezTo>
                <a:cubicBezTo>
                  <a:pt x="593133" y="107342"/>
                  <a:pt x="613031" y="93992"/>
                  <a:pt x="629435" y="77971"/>
                </a:cubicBezTo>
                <a:lnTo>
                  <a:pt x="709279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584200" y="20701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5" name=""/>
          <p:cNvSpPr/>
          <p:nvPr/>
        </p:nvSpPr>
        <p:spPr>
          <a:xfrm>
            <a:off x="1016000" y="19304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16" name=""/>
          <p:cNvSpPr/>
          <p:nvPr/>
        </p:nvSpPr>
        <p:spPr>
          <a:xfrm>
            <a:off x="1447800" y="20701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17" name=""/>
          <p:cNvSpPr/>
          <p:nvPr/>
        </p:nvSpPr>
        <p:spPr>
          <a:xfrm>
            <a:off x="1879600" y="19304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18" name=""/>
          <p:cNvSpPr/>
          <p:nvPr/>
        </p:nvSpPr>
        <p:spPr>
          <a:xfrm>
            <a:off x="762000" y="1913126"/>
            <a:ext cx="1117600" cy="480833"/>
          </a:xfrm>
          <a:custGeom>
            <a:pathLst>
              <a:path w="1117600" h="480833">
                <a:moveTo>
                  <a:pt x="0" y="320811"/>
                </a:moveTo>
                <a:cubicBezTo>
                  <a:pt x="59594" y="336119"/>
                  <a:pt x="136711" y="354137"/>
                  <a:pt x="190500" y="360173"/>
                </a:cubicBezTo>
                <a:cubicBezTo>
                  <a:pt x="311659" y="373767"/>
                  <a:pt x="477821" y="480833"/>
                  <a:pt x="495300" y="360173"/>
                </a:cubicBezTo>
                <a:lnTo>
                  <a:pt x="525106" y="154404"/>
                </a:lnTo>
                <a:cubicBezTo>
                  <a:pt x="527083" y="140759"/>
                  <a:pt x="530367" y="126780"/>
                  <a:pt x="535184" y="114477"/>
                </a:cubicBezTo>
                <a:cubicBezTo>
                  <a:pt x="543807" y="92453"/>
                  <a:pt x="562422" y="65512"/>
                  <a:pt x="584286" y="47452"/>
                </a:cubicBezTo>
                <a:cubicBezTo>
                  <a:pt x="594617" y="38925"/>
                  <a:pt x="604400" y="30934"/>
                  <a:pt x="615687" y="23484"/>
                </a:cubicBezTo>
                <a:cubicBezTo>
                  <a:pt x="636648" y="9943"/>
                  <a:pt x="667430" y="0"/>
                  <a:pt x="701298" y="0"/>
                </a:cubicBezTo>
                <a:cubicBezTo>
                  <a:pt x="746149" y="382"/>
                  <a:pt x="811714" y="12062"/>
                  <a:pt x="937673" y="34726"/>
                </a:cubicBezTo>
                <a:cubicBezTo>
                  <a:pt x="965874" y="39802"/>
                  <a:pt x="997429" y="48466"/>
                  <a:pt x="1026539" y="58003"/>
                </a:cubicBezTo>
                <a:lnTo>
                  <a:pt x="1117600" y="87834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761999" y="1961555"/>
            <a:ext cx="1117600" cy="485240"/>
          </a:xfrm>
          <a:custGeom>
            <a:pathLst>
              <a:path w="1117600" h="485240">
                <a:moveTo>
                  <a:pt x="0" y="333242"/>
                </a:moveTo>
                <a:cubicBezTo>
                  <a:pt x="40733" y="350625"/>
                  <a:pt x="86795" y="367473"/>
                  <a:pt x="127000" y="375244"/>
                </a:cubicBezTo>
                <a:cubicBezTo>
                  <a:pt x="296581" y="408021"/>
                  <a:pt x="425634" y="485240"/>
                  <a:pt x="558800" y="375244"/>
                </a:cubicBezTo>
                <a:cubicBezTo>
                  <a:pt x="662498" y="289587"/>
                  <a:pt x="518601" y="130700"/>
                  <a:pt x="622300" y="45044"/>
                </a:cubicBezTo>
                <a:cubicBezTo>
                  <a:pt x="676831" y="0"/>
                  <a:pt x="676831" y="0"/>
                  <a:pt x="927100" y="45044"/>
                </a:cubicBezTo>
                <a:cubicBezTo>
                  <a:pt x="988518" y="56098"/>
                  <a:pt x="1062610" y="84651"/>
                  <a:pt x="1117600" y="10849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738520" y="2296614"/>
            <a:ext cx="709279" cy="156891"/>
          </a:xfrm>
          <a:custGeom>
            <a:pathLst>
              <a:path w="709279" h="156891">
                <a:moveTo>
                  <a:pt x="0" y="52885"/>
                </a:moveTo>
                <a:lnTo>
                  <a:pt x="51" y="53084"/>
                </a:lnTo>
                <a:cubicBezTo>
                  <a:pt x="36411" y="68600"/>
                  <a:pt x="78683" y="84495"/>
                  <a:pt x="119550" y="94477"/>
                </a:cubicBezTo>
                <a:lnTo>
                  <a:pt x="295639" y="137487"/>
                </a:lnTo>
                <a:cubicBezTo>
                  <a:pt x="339344" y="148162"/>
                  <a:pt x="382895" y="156421"/>
                  <a:pt x="427382" y="156891"/>
                </a:cubicBezTo>
                <a:cubicBezTo>
                  <a:pt x="473912" y="156891"/>
                  <a:pt x="528431" y="145091"/>
                  <a:pt x="575631" y="117553"/>
                </a:cubicBezTo>
                <a:cubicBezTo>
                  <a:pt x="593133" y="107342"/>
                  <a:pt x="613031" y="93992"/>
                  <a:pt x="629435" y="77971"/>
                </a:cubicBezTo>
                <a:lnTo>
                  <a:pt x="709279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