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13000" cy="1574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104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320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498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515006" y="11049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 flipV="1">
            <a:off x="795934" y="1120219"/>
            <a:ext cx="753668" cy="10906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 flipH="1">
            <a:off x="1761337" y="1120131"/>
            <a:ext cx="753668" cy="108433"/>
          </a:xfrm>
          <a:prstGeom prst="line"/>
          <a:ln w="12700">
            <a:prstDash val="dash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95934" y="1287773"/>
            <a:ext cx="748080" cy="305073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 flipH="1">
            <a:off x="1766925" y="1289790"/>
            <a:ext cx="748080" cy="303318"/>
          </a:xfrm>
          <a:prstGeom prst="line"/>
          <a:ln w="12700">
            <a:prstDash val="dot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95934" y="1256113"/>
            <a:ext cx="1719071" cy="64534"/>
          </a:xfrm>
          <a:custGeom>
            <a:pathLst>
              <a:path w="1719071" h="64534">
                <a:moveTo>
                  <a:pt x="0" y="0"/>
                </a:moveTo>
                <a:cubicBezTo>
                  <a:pt x="164272" y="17436"/>
                  <a:pt x="482560" y="49452"/>
                  <a:pt x="683818" y="58336"/>
                </a:cubicBezTo>
                <a:cubicBezTo>
                  <a:pt x="824255" y="64534"/>
                  <a:pt x="894814" y="64491"/>
                  <a:pt x="1035253" y="58336"/>
                </a:cubicBezTo>
                <a:cubicBezTo>
                  <a:pt x="1234710" y="49593"/>
                  <a:pt x="1551925" y="18044"/>
                  <a:pt x="1719071" y="487"/>
                </a:cubicBezTo>
              </a:path>
            </a:pathLst>
          </a:custGeom>
          <a:noFill/>
          <a:ln w="12700">
            <a:prstDash val="dot"/>
            <a:headEnd type="triangle" w="med" len="me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